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6487" r:id="rId2"/>
    <p:sldId id="6488" r:id="rId3"/>
    <p:sldId id="6489" r:id="rId4"/>
    <p:sldId id="6490" r:id="rId5"/>
    <p:sldId id="6491" r:id="rId6"/>
  </p:sldIdLst>
  <p:sldSz cx="9144000" cy="5715000" type="screen16x10"/>
  <p:notesSz cx="6858000" cy="10059988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6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F67"/>
    <a:srgbClr val="F7FF62"/>
    <a:srgbClr val="FF9CDF"/>
    <a:srgbClr val="F9F9F9"/>
    <a:srgbClr val="F3F3F3"/>
    <a:srgbClr val="FDFDFD"/>
    <a:srgbClr val="ECECEC"/>
    <a:srgbClr val="D5D5D5"/>
    <a:srgbClr val="E8E8E8"/>
    <a:srgbClr val="E2E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F4812E-5D49-1F41-A1AD-4B1AD8D370C5}" v="25" dt="2020-09-06T16:31:52.0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>
    <p:restoredLeft sz="23171" autoAdjust="0"/>
    <p:restoredTop sz="86384" autoAdjust="0"/>
  </p:normalViewPr>
  <p:slideViewPr>
    <p:cSldViewPr>
      <p:cViewPr varScale="1">
        <p:scale>
          <a:sx n="118" d="100"/>
          <a:sy n="118" d="100"/>
        </p:scale>
        <p:origin x="1048" y="184"/>
      </p:cViewPr>
      <p:guideLst>
        <p:guide orient="horz" pos="180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144"/>
    </p:cViewPr>
  </p:sorterViewPr>
  <p:notesViewPr>
    <p:cSldViewPr>
      <p:cViewPr varScale="1">
        <p:scale>
          <a:sx n="54" d="100"/>
          <a:sy n="54" d="100"/>
        </p:scale>
        <p:origin x="-2868" y="-108"/>
      </p:cViewPr>
      <p:guideLst>
        <p:guide orient="horz" pos="316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gens Flinck Hansen" userId="f2762e1a65f94274" providerId="LiveId" clId="{4EF4812E-5D49-1F41-A1AD-4B1AD8D370C5}"/>
    <pc:docChg chg="delSld modSld">
      <pc:chgData name="Mogens Flinck Hansen" userId="f2762e1a65f94274" providerId="LiveId" clId="{4EF4812E-5D49-1F41-A1AD-4B1AD8D370C5}" dt="2020-09-06T16:31:52.023" v="59" actId="20577"/>
      <pc:docMkLst>
        <pc:docMk/>
      </pc:docMkLst>
      <pc:sldChg chg="del">
        <pc:chgData name="Mogens Flinck Hansen" userId="f2762e1a65f94274" providerId="LiveId" clId="{4EF4812E-5D49-1F41-A1AD-4B1AD8D370C5}" dt="2020-09-06T16:29:35.074" v="16" actId="2696"/>
        <pc:sldMkLst>
          <pc:docMk/>
          <pc:sldMk cId="2379471600" sldId="256"/>
        </pc:sldMkLst>
      </pc:sldChg>
      <pc:sldChg chg="del">
        <pc:chgData name="Mogens Flinck Hansen" userId="f2762e1a65f94274" providerId="LiveId" clId="{4EF4812E-5D49-1F41-A1AD-4B1AD8D370C5}" dt="2020-09-06T16:29:35.116" v="26" actId="2696"/>
        <pc:sldMkLst>
          <pc:docMk/>
          <pc:sldMk cId="841788602" sldId="257"/>
        </pc:sldMkLst>
      </pc:sldChg>
      <pc:sldChg chg="del">
        <pc:chgData name="Mogens Flinck Hansen" userId="f2762e1a65f94274" providerId="LiveId" clId="{4EF4812E-5D49-1F41-A1AD-4B1AD8D370C5}" dt="2020-09-06T16:29:35.088" v="19" actId="2696"/>
        <pc:sldMkLst>
          <pc:docMk/>
          <pc:sldMk cId="3968159464" sldId="273"/>
        </pc:sldMkLst>
      </pc:sldChg>
      <pc:sldChg chg="del">
        <pc:chgData name="Mogens Flinck Hansen" userId="f2762e1a65f94274" providerId="LiveId" clId="{4EF4812E-5D49-1F41-A1AD-4B1AD8D370C5}" dt="2020-09-06T16:29:35.010" v="4" actId="2696"/>
        <pc:sldMkLst>
          <pc:docMk/>
          <pc:sldMk cId="780301320" sldId="274"/>
        </pc:sldMkLst>
      </pc:sldChg>
      <pc:sldChg chg="del">
        <pc:chgData name="Mogens Flinck Hansen" userId="f2762e1a65f94274" providerId="LiveId" clId="{4EF4812E-5D49-1F41-A1AD-4B1AD8D370C5}" dt="2020-09-06T16:29:35.147" v="33" actId="2696"/>
        <pc:sldMkLst>
          <pc:docMk/>
          <pc:sldMk cId="779931774" sldId="276"/>
        </pc:sldMkLst>
      </pc:sldChg>
      <pc:sldChg chg="del">
        <pc:chgData name="Mogens Flinck Hansen" userId="f2762e1a65f94274" providerId="LiveId" clId="{4EF4812E-5D49-1F41-A1AD-4B1AD8D370C5}" dt="2020-09-06T16:29:35.079" v="17" actId="2696"/>
        <pc:sldMkLst>
          <pc:docMk/>
          <pc:sldMk cId="4065173307" sldId="277"/>
        </pc:sldMkLst>
      </pc:sldChg>
      <pc:sldChg chg="del">
        <pc:chgData name="Mogens Flinck Hansen" userId="f2762e1a65f94274" providerId="LiveId" clId="{4EF4812E-5D49-1F41-A1AD-4B1AD8D370C5}" dt="2020-09-06T16:29:35.108" v="24" actId="2696"/>
        <pc:sldMkLst>
          <pc:docMk/>
          <pc:sldMk cId="2874671524" sldId="278"/>
        </pc:sldMkLst>
      </pc:sldChg>
      <pc:sldChg chg="del">
        <pc:chgData name="Mogens Flinck Hansen" userId="f2762e1a65f94274" providerId="LiveId" clId="{4EF4812E-5D49-1F41-A1AD-4B1AD8D370C5}" dt="2020-09-06T16:29:35.132" v="29" actId="2696"/>
        <pc:sldMkLst>
          <pc:docMk/>
          <pc:sldMk cId="1838496020" sldId="279"/>
        </pc:sldMkLst>
      </pc:sldChg>
      <pc:sldChg chg="del">
        <pc:chgData name="Mogens Flinck Hansen" userId="f2762e1a65f94274" providerId="LiveId" clId="{4EF4812E-5D49-1F41-A1AD-4B1AD8D370C5}" dt="2020-09-06T16:29:35.104" v="23" actId="2696"/>
        <pc:sldMkLst>
          <pc:docMk/>
          <pc:sldMk cId="3782255944" sldId="2612"/>
        </pc:sldMkLst>
      </pc:sldChg>
      <pc:sldChg chg="del">
        <pc:chgData name="Mogens Flinck Hansen" userId="f2762e1a65f94274" providerId="LiveId" clId="{4EF4812E-5D49-1F41-A1AD-4B1AD8D370C5}" dt="2020-09-06T16:29:35.112" v="25" actId="2696"/>
        <pc:sldMkLst>
          <pc:docMk/>
          <pc:sldMk cId="558607010" sldId="2613"/>
        </pc:sldMkLst>
      </pc:sldChg>
      <pc:sldChg chg="del">
        <pc:chgData name="Mogens Flinck Hansen" userId="f2762e1a65f94274" providerId="LiveId" clId="{4EF4812E-5D49-1F41-A1AD-4B1AD8D370C5}" dt="2020-09-06T16:29:35.045" v="10" actId="2696"/>
        <pc:sldMkLst>
          <pc:docMk/>
          <pc:sldMk cId="2378356372" sldId="2846"/>
        </pc:sldMkLst>
      </pc:sldChg>
      <pc:sldChg chg="del">
        <pc:chgData name="Mogens Flinck Hansen" userId="f2762e1a65f94274" providerId="LiveId" clId="{4EF4812E-5D49-1F41-A1AD-4B1AD8D370C5}" dt="2020-09-06T16:29:29.568" v="0" actId="2696"/>
        <pc:sldMkLst>
          <pc:docMk/>
          <pc:sldMk cId="90266990" sldId="4368"/>
        </pc:sldMkLst>
      </pc:sldChg>
      <pc:sldChg chg="del">
        <pc:chgData name="Mogens Flinck Hansen" userId="f2762e1a65f94274" providerId="LiveId" clId="{4EF4812E-5D49-1F41-A1AD-4B1AD8D370C5}" dt="2020-09-06T16:29:35.060" v="13" actId="2696"/>
        <pc:sldMkLst>
          <pc:docMk/>
          <pc:sldMk cId="1069925080" sldId="5810"/>
        </pc:sldMkLst>
      </pc:sldChg>
      <pc:sldChg chg="del">
        <pc:chgData name="Mogens Flinck Hansen" userId="f2762e1a65f94274" providerId="LiveId" clId="{4EF4812E-5D49-1F41-A1AD-4B1AD8D370C5}" dt="2020-09-06T16:29:35.151" v="34" actId="2696"/>
        <pc:sldMkLst>
          <pc:docMk/>
          <pc:sldMk cId="800630694" sldId="5813"/>
        </pc:sldMkLst>
      </pc:sldChg>
      <pc:sldChg chg="del">
        <pc:chgData name="Mogens Flinck Hansen" userId="f2762e1a65f94274" providerId="LiveId" clId="{4EF4812E-5D49-1F41-A1AD-4B1AD8D370C5}" dt="2020-09-06T16:29:29.577" v="1" actId="2696"/>
        <pc:sldMkLst>
          <pc:docMk/>
          <pc:sldMk cId="1813383360" sldId="5851"/>
        </pc:sldMkLst>
      </pc:sldChg>
      <pc:sldChg chg="del">
        <pc:chgData name="Mogens Flinck Hansen" userId="f2762e1a65f94274" providerId="LiveId" clId="{4EF4812E-5D49-1F41-A1AD-4B1AD8D370C5}" dt="2020-09-06T16:29:29.587" v="2" actId="2696"/>
        <pc:sldMkLst>
          <pc:docMk/>
          <pc:sldMk cId="1631114652" sldId="5863"/>
        </pc:sldMkLst>
      </pc:sldChg>
      <pc:sldChg chg="del">
        <pc:chgData name="Mogens Flinck Hansen" userId="f2762e1a65f94274" providerId="LiveId" clId="{4EF4812E-5D49-1F41-A1AD-4B1AD8D370C5}" dt="2020-09-06T16:29:35.021" v="6" actId="2696"/>
        <pc:sldMkLst>
          <pc:docMk/>
          <pc:sldMk cId="2337409040" sldId="6095"/>
        </pc:sldMkLst>
      </pc:sldChg>
      <pc:sldChg chg="del">
        <pc:chgData name="Mogens Flinck Hansen" userId="f2762e1a65f94274" providerId="LiveId" clId="{4EF4812E-5D49-1F41-A1AD-4B1AD8D370C5}" dt="2020-09-06T16:29:35.028" v="7" actId="2696"/>
        <pc:sldMkLst>
          <pc:docMk/>
          <pc:sldMk cId="475499702" sldId="6096"/>
        </pc:sldMkLst>
      </pc:sldChg>
      <pc:sldChg chg="del">
        <pc:chgData name="Mogens Flinck Hansen" userId="f2762e1a65f94274" providerId="LiveId" clId="{4EF4812E-5D49-1F41-A1AD-4B1AD8D370C5}" dt="2020-09-06T16:29:35.065" v="14" actId="2696"/>
        <pc:sldMkLst>
          <pc:docMk/>
          <pc:sldMk cId="2026928206" sldId="6194"/>
        </pc:sldMkLst>
      </pc:sldChg>
      <pc:sldChg chg="del">
        <pc:chgData name="Mogens Flinck Hansen" userId="f2762e1a65f94274" providerId="LiveId" clId="{4EF4812E-5D49-1F41-A1AD-4B1AD8D370C5}" dt="2020-09-06T16:29:35.140" v="31" actId="2696"/>
        <pc:sldMkLst>
          <pc:docMk/>
          <pc:sldMk cId="1937441830" sldId="6206"/>
        </pc:sldMkLst>
      </pc:sldChg>
      <pc:sldChg chg="del">
        <pc:chgData name="Mogens Flinck Hansen" userId="f2762e1a65f94274" providerId="LiveId" clId="{4EF4812E-5D49-1F41-A1AD-4B1AD8D370C5}" dt="2020-09-06T16:29:35.039" v="9" actId="2696"/>
        <pc:sldMkLst>
          <pc:docMk/>
          <pc:sldMk cId="941705987" sldId="6414"/>
        </pc:sldMkLst>
      </pc:sldChg>
      <pc:sldChg chg="del">
        <pc:chgData name="Mogens Flinck Hansen" userId="f2762e1a65f94274" providerId="LiveId" clId="{4EF4812E-5D49-1F41-A1AD-4B1AD8D370C5}" dt="2020-09-06T16:29:35.070" v="15" actId="2696"/>
        <pc:sldMkLst>
          <pc:docMk/>
          <pc:sldMk cId="3629656601" sldId="6443"/>
        </pc:sldMkLst>
      </pc:sldChg>
      <pc:sldChg chg="del">
        <pc:chgData name="Mogens Flinck Hansen" userId="f2762e1a65f94274" providerId="LiveId" clId="{4EF4812E-5D49-1F41-A1AD-4B1AD8D370C5}" dt="2020-09-06T16:29:35.144" v="32" actId="2696"/>
        <pc:sldMkLst>
          <pc:docMk/>
          <pc:sldMk cId="585240405" sldId="6457"/>
        </pc:sldMkLst>
      </pc:sldChg>
      <pc:sldChg chg="del">
        <pc:chgData name="Mogens Flinck Hansen" userId="f2762e1a65f94274" providerId="LiveId" clId="{4EF4812E-5D49-1F41-A1AD-4B1AD8D370C5}" dt="2020-09-06T16:29:35.092" v="20" actId="2696"/>
        <pc:sldMkLst>
          <pc:docMk/>
          <pc:sldMk cId="481007769" sldId="6458"/>
        </pc:sldMkLst>
      </pc:sldChg>
      <pc:sldChg chg="del">
        <pc:chgData name="Mogens Flinck Hansen" userId="f2762e1a65f94274" providerId="LiveId" clId="{4EF4812E-5D49-1F41-A1AD-4B1AD8D370C5}" dt="2020-09-06T16:29:35.006" v="3" actId="2696"/>
        <pc:sldMkLst>
          <pc:docMk/>
          <pc:sldMk cId="3487896453" sldId="6473"/>
        </pc:sldMkLst>
      </pc:sldChg>
      <pc:sldChg chg="del">
        <pc:chgData name="Mogens Flinck Hansen" userId="f2762e1a65f94274" providerId="LiveId" clId="{4EF4812E-5D49-1F41-A1AD-4B1AD8D370C5}" dt="2020-09-06T16:29:35.034" v="8" actId="2696"/>
        <pc:sldMkLst>
          <pc:docMk/>
          <pc:sldMk cId="1348752839" sldId="6474"/>
        </pc:sldMkLst>
      </pc:sldChg>
      <pc:sldChg chg="del">
        <pc:chgData name="Mogens Flinck Hansen" userId="f2762e1a65f94274" providerId="LiveId" clId="{4EF4812E-5D49-1F41-A1AD-4B1AD8D370C5}" dt="2020-09-06T16:29:35.084" v="18" actId="2696"/>
        <pc:sldMkLst>
          <pc:docMk/>
          <pc:sldMk cId="3154051480" sldId="6476"/>
        </pc:sldMkLst>
      </pc:sldChg>
      <pc:sldChg chg="del">
        <pc:chgData name="Mogens Flinck Hansen" userId="f2762e1a65f94274" providerId="LiveId" clId="{4EF4812E-5D49-1F41-A1AD-4B1AD8D370C5}" dt="2020-09-06T16:29:35.128" v="28" actId="2696"/>
        <pc:sldMkLst>
          <pc:docMk/>
          <pc:sldMk cId="2514226944" sldId="6477"/>
        </pc:sldMkLst>
      </pc:sldChg>
      <pc:sldChg chg="del">
        <pc:chgData name="Mogens Flinck Hansen" userId="f2762e1a65f94274" providerId="LiveId" clId="{4EF4812E-5D49-1F41-A1AD-4B1AD8D370C5}" dt="2020-09-06T16:29:35.051" v="11" actId="2696"/>
        <pc:sldMkLst>
          <pc:docMk/>
          <pc:sldMk cId="2501285758" sldId="6482"/>
        </pc:sldMkLst>
      </pc:sldChg>
      <pc:sldChg chg="del">
        <pc:chgData name="Mogens Flinck Hansen" userId="f2762e1a65f94274" providerId="LiveId" clId="{4EF4812E-5D49-1F41-A1AD-4B1AD8D370C5}" dt="2020-09-06T16:29:35.100" v="22" actId="2696"/>
        <pc:sldMkLst>
          <pc:docMk/>
          <pc:sldMk cId="815278325" sldId="6483"/>
        </pc:sldMkLst>
      </pc:sldChg>
      <pc:sldChg chg="del">
        <pc:chgData name="Mogens Flinck Hansen" userId="f2762e1a65f94274" providerId="LiveId" clId="{4EF4812E-5D49-1F41-A1AD-4B1AD8D370C5}" dt="2020-09-06T16:29:35.015" v="5" actId="2696"/>
        <pc:sldMkLst>
          <pc:docMk/>
          <pc:sldMk cId="3443920981" sldId="6484"/>
        </pc:sldMkLst>
      </pc:sldChg>
      <pc:sldChg chg="del">
        <pc:chgData name="Mogens Flinck Hansen" userId="f2762e1a65f94274" providerId="LiveId" clId="{4EF4812E-5D49-1F41-A1AD-4B1AD8D370C5}" dt="2020-09-06T16:29:35.136" v="30" actId="2696"/>
        <pc:sldMkLst>
          <pc:docMk/>
          <pc:sldMk cId="3454798180" sldId="6485"/>
        </pc:sldMkLst>
      </pc:sldChg>
      <pc:sldChg chg="del">
        <pc:chgData name="Mogens Flinck Hansen" userId="f2762e1a65f94274" providerId="LiveId" clId="{4EF4812E-5D49-1F41-A1AD-4B1AD8D370C5}" dt="2020-09-06T16:29:35.096" v="21" actId="2696"/>
        <pc:sldMkLst>
          <pc:docMk/>
          <pc:sldMk cId="3560493654" sldId="6486"/>
        </pc:sldMkLst>
      </pc:sldChg>
      <pc:sldChg chg="modSp">
        <pc:chgData name="Mogens Flinck Hansen" userId="f2762e1a65f94274" providerId="LiveId" clId="{4EF4812E-5D49-1F41-A1AD-4B1AD8D370C5}" dt="2020-09-06T16:30:05.265" v="50" actId="20577"/>
        <pc:sldMkLst>
          <pc:docMk/>
          <pc:sldMk cId="2135918939" sldId="6487"/>
        </pc:sldMkLst>
        <pc:spChg chg="mod">
          <ac:chgData name="Mogens Flinck Hansen" userId="f2762e1a65f94274" providerId="LiveId" clId="{4EF4812E-5D49-1F41-A1AD-4B1AD8D370C5}" dt="2020-09-06T16:30:05.265" v="50" actId="20577"/>
          <ac:spMkLst>
            <pc:docMk/>
            <pc:sldMk cId="2135918939" sldId="6487"/>
            <ac:spMk id="2051" creationId="{99679DA8-18C3-7C4D-AF95-4ECFC9BAECCB}"/>
          </ac:spMkLst>
        </pc:spChg>
      </pc:sldChg>
      <pc:sldChg chg="modSp">
        <pc:chgData name="Mogens Flinck Hansen" userId="f2762e1a65f94274" providerId="LiveId" clId="{4EF4812E-5D49-1F41-A1AD-4B1AD8D370C5}" dt="2020-09-06T16:31:48.155" v="57" actId="20577"/>
        <pc:sldMkLst>
          <pc:docMk/>
          <pc:sldMk cId="3644575196" sldId="6488"/>
        </pc:sldMkLst>
        <pc:spChg chg="mod">
          <ac:chgData name="Mogens Flinck Hansen" userId="f2762e1a65f94274" providerId="LiveId" clId="{4EF4812E-5D49-1F41-A1AD-4B1AD8D370C5}" dt="2020-09-06T16:31:48.155" v="57" actId="20577"/>
          <ac:spMkLst>
            <pc:docMk/>
            <pc:sldMk cId="3644575196" sldId="6488"/>
            <ac:spMk id="2051" creationId="{99679DA8-18C3-7C4D-AF95-4ECFC9BAECCB}"/>
          </ac:spMkLst>
        </pc:spChg>
      </pc:sldChg>
      <pc:sldChg chg="modSp">
        <pc:chgData name="Mogens Flinck Hansen" userId="f2762e1a65f94274" providerId="LiveId" clId="{4EF4812E-5D49-1F41-A1AD-4B1AD8D370C5}" dt="2020-09-06T16:31:50.130" v="58" actId="20577"/>
        <pc:sldMkLst>
          <pc:docMk/>
          <pc:sldMk cId="3372014844" sldId="6489"/>
        </pc:sldMkLst>
        <pc:spChg chg="mod">
          <ac:chgData name="Mogens Flinck Hansen" userId="f2762e1a65f94274" providerId="LiveId" clId="{4EF4812E-5D49-1F41-A1AD-4B1AD8D370C5}" dt="2020-09-06T16:31:50.130" v="58" actId="20577"/>
          <ac:spMkLst>
            <pc:docMk/>
            <pc:sldMk cId="3372014844" sldId="6489"/>
            <ac:spMk id="2051" creationId="{99679DA8-18C3-7C4D-AF95-4ECFC9BAECCB}"/>
          </ac:spMkLst>
        </pc:spChg>
      </pc:sldChg>
      <pc:sldChg chg="modSp">
        <pc:chgData name="Mogens Flinck Hansen" userId="f2762e1a65f94274" providerId="LiveId" clId="{4EF4812E-5D49-1F41-A1AD-4B1AD8D370C5}" dt="2020-09-06T16:31:52.023" v="59" actId="20577"/>
        <pc:sldMkLst>
          <pc:docMk/>
          <pc:sldMk cId="1235430981" sldId="6490"/>
        </pc:sldMkLst>
        <pc:spChg chg="mod">
          <ac:chgData name="Mogens Flinck Hansen" userId="f2762e1a65f94274" providerId="LiveId" clId="{4EF4812E-5D49-1F41-A1AD-4B1AD8D370C5}" dt="2020-09-06T16:31:52.023" v="59" actId="20577"/>
          <ac:spMkLst>
            <pc:docMk/>
            <pc:sldMk cId="1235430981" sldId="6490"/>
            <ac:spMk id="2051" creationId="{99679DA8-18C3-7C4D-AF95-4ECFC9BAECCB}"/>
          </ac:spMkLst>
        </pc:spChg>
      </pc:sldChg>
      <pc:sldChg chg="del">
        <pc:chgData name="Mogens Flinck Hansen" userId="f2762e1a65f94274" providerId="LiveId" clId="{4EF4812E-5D49-1F41-A1AD-4B1AD8D370C5}" dt="2020-09-06T16:29:35.056" v="12" actId="2696"/>
        <pc:sldMkLst>
          <pc:docMk/>
          <pc:sldMk cId="3137150189" sldId="6492"/>
        </pc:sldMkLst>
      </pc:sldChg>
      <pc:sldMasterChg chg="delSldLayout">
        <pc:chgData name="Mogens Flinck Hansen" userId="f2762e1a65f94274" providerId="LiveId" clId="{4EF4812E-5D49-1F41-A1AD-4B1AD8D370C5}" dt="2020-09-06T16:29:35.125" v="27" actId="2696"/>
        <pc:sldMasterMkLst>
          <pc:docMk/>
          <pc:sldMasterMk cId="0" sldId="2147483648"/>
        </pc:sldMasterMkLst>
        <pc:sldLayoutChg chg="del">
          <pc:chgData name="Mogens Flinck Hansen" userId="f2762e1a65f94274" providerId="LiveId" clId="{4EF4812E-5D49-1F41-A1AD-4B1AD8D370C5}" dt="2020-09-06T16:29:35.125" v="27" actId="2696"/>
          <pc:sldLayoutMkLst>
            <pc:docMk/>
            <pc:sldMasterMk cId="0" sldId="2147483648"/>
            <pc:sldLayoutMk cId="2515727787" sldId="214748366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098" cy="50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903" y="0"/>
            <a:ext cx="2972097" cy="50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55991"/>
            <a:ext cx="2972098" cy="50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903" y="9555991"/>
            <a:ext cx="2972097" cy="50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3F8DAB3-0FB5-4D46-90DA-F913D1982FA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4127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098" cy="50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903" y="0"/>
            <a:ext cx="2972097" cy="50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2750" y="755650"/>
            <a:ext cx="6034088" cy="3771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805" y="4780490"/>
            <a:ext cx="5030391" cy="452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55991"/>
            <a:ext cx="2972098" cy="50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903" y="9555991"/>
            <a:ext cx="2972097" cy="50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787BB16-E206-4D63-907F-FD0E147ED20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2708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87BB16-E206-4D63-907F-FD0E147ED20F}" type="slidenum">
              <a:rPr lang="da-DK" smtClean="0"/>
              <a:pPr>
                <a:defRPr/>
              </a:pPr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0213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87BB16-E206-4D63-907F-FD0E147ED20F}" type="slidenum">
              <a:rPr lang="da-DK" smtClean="0"/>
              <a:pPr>
                <a:defRPr/>
              </a:pPr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0575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87BB16-E206-4D63-907F-FD0E147ED20F}" type="slidenum">
              <a:rPr lang="da-DK" smtClean="0"/>
              <a:pPr>
                <a:defRPr/>
              </a:pPr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0702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87BB16-E206-4D63-907F-FD0E147ED20F}" type="slidenum">
              <a:rPr lang="da-DK" smtClean="0"/>
              <a:pPr>
                <a:defRPr/>
              </a:pPr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2373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5C1EA1-7CAA-4CA8-A60D-9B44B1106611}" type="slidenum">
              <a:rPr lang="da-DK" altLang="da-DK"/>
              <a:pPr/>
              <a:t>5</a:t>
            </a:fld>
            <a:endParaRPr lang="da-DK" altLang="da-DK" dirty="0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2750" y="755650"/>
            <a:ext cx="6034088" cy="3771900"/>
          </a:xfrm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1331878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380985" indent="0" algn="ctr">
              <a:buNone/>
              <a:defRPr/>
            </a:lvl2pPr>
            <a:lvl3pPr marL="761970" indent="0" algn="ctr">
              <a:buNone/>
              <a:defRPr/>
            </a:lvl3pPr>
            <a:lvl4pPr marL="1142954" indent="0" algn="ctr">
              <a:buNone/>
              <a:defRPr/>
            </a:lvl4pPr>
            <a:lvl5pPr marL="1523939" indent="0" algn="ctr">
              <a:buNone/>
              <a:defRPr/>
            </a:lvl5pPr>
            <a:lvl6pPr marL="1904924" indent="0" algn="ctr">
              <a:buNone/>
              <a:defRPr/>
            </a:lvl6pPr>
            <a:lvl7pPr marL="2285909" indent="0" algn="ctr">
              <a:buNone/>
              <a:defRPr/>
            </a:lvl7pPr>
            <a:lvl8pPr marL="2666893" indent="0" algn="ctr">
              <a:buNone/>
              <a:defRPr/>
            </a:lvl8pPr>
            <a:lvl9pPr marL="3047878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95DFB-F470-4E1E-B366-4F93D57D907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376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F744F-020A-4DD0-B424-5E5DDC69813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2326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7029450" y="1651000"/>
            <a:ext cx="2114550" cy="4046803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85800" y="1651000"/>
            <a:ext cx="6191250" cy="4046803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24B6F-C932-4A49-AE49-559C8D7EEC7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32818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75C9-053C-4967-A78E-1211DFCE93B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2175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1667"/>
            </a:lvl1pPr>
            <a:lvl2pPr marL="380985" indent="0">
              <a:buNone/>
              <a:defRPr sz="1500"/>
            </a:lvl2pPr>
            <a:lvl3pPr marL="761970" indent="0">
              <a:buNone/>
              <a:defRPr sz="1333"/>
            </a:lvl3pPr>
            <a:lvl4pPr marL="1142954" indent="0">
              <a:buNone/>
              <a:defRPr sz="1167"/>
            </a:lvl4pPr>
            <a:lvl5pPr marL="1523939" indent="0">
              <a:buNone/>
              <a:defRPr sz="1167"/>
            </a:lvl5pPr>
            <a:lvl6pPr marL="1904924" indent="0">
              <a:buNone/>
              <a:defRPr sz="1167"/>
            </a:lvl6pPr>
            <a:lvl7pPr marL="2285909" indent="0">
              <a:buNone/>
              <a:defRPr sz="1167"/>
            </a:lvl7pPr>
            <a:lvl8pPr marL="2666893" indent="0">
              <a:buNone/>
              <a:defRPr sz="1167"/>
            </a:lvl8pPr>
            <a:lvl9pPr marL="3047878" indent="0">
              <a:buNone/>
              <a:defRPr sz="1167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D93CA-F30C-4CE0-A6AB-AEB7FD3B157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84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F5819-15A1-4CA3-85BC-ECDF0E93F78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276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B8DA-0E4F-458E-AAF7-2DF35B1F387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59116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5317774"/>
            <a:ext cx="8458200" cy="300303"/>
          </a:xfrm>
        </p:spPr>
        <p:txBody>
          <a:bodyPr/>
          <a:lstStyle/>
          <a:p>
            <a:r>
              <a:rPr lang="da-DK" dirty="0"/>
              <a:t>Klik for at redigere titeltypografi i masteren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9900A-DCFD-4D00-B9B0-7336A102E18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400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A7068-89C7-459B-AC49-2CB83A7826B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012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F63BB-2E8C-4C6B-B833-C113E1FDEC3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998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C6C56-6BDC-48E0-86B0-426AD63ED1C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132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97500"/>
            <a:ext cx="8458200" cy="30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1000"/>
            <a:ext cx="7772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67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70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67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67">
                <a:latin typeface="+mn-lt"/>
                <a:cs typeface="+mn-cs"/>
              </a:defRPr>
            </a:lvl1pPr>
          </a:lstStyle>
          <a:p>
            <a:pPr>
              <a:defRPr/>
            </a:pPr>
            <a:fld id="{9F72B7E5-A9E1-4668-BF7E-E1B954D30BF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2667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667">
          <a:solidFill>
            <a:schemeClr val="tx2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667">
          <a:solidFill>
            <a:schemeClr val="tx2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667">
          <a:solidFill>
            <a:schemeClr val="tx2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667">
          <a:solidFill>
            <a:schemeClr val="tx2"/>
          </a:solidFill>
          <a:latin typeface="Arial" pitchFamily="34" charset="0"/>
        </a:defRPr>
      </a:lvl5pPr>
      <a:lvl6pPr marL="380985" algn="r" rtl="0" fontAlgn="base">
        <a:spcBef>
          <a:spcPct val="0"/>
        </a:spcBef>
        <a:spcAft>
          <a:spcPct val="0"/>
        </a:spcAft>
        <a:defRPr sz="2667">
          <a:solidFill>
            <a:schemeClr val="tx2"/>
          </a:solidFill>
          <a:latin typeface="Arial" pitchFamily="34" charset="0"/>
        </a:defRPr>
      </a:lvl6pPr>
      <a:lvl7pPr marL="761970" algn="r" rtl="0" fontAlgn="base">
        <a:spcBef>
          <a:spcPct val="0"/>
        </a:spcBef>
        <a:spcAft>
          <a:spcPct val="0"/>
        </a:spcAft>
        <a:defRPr sz="2667">
          <a:solidFill>
            <a:schemeClr val="tx2"/>
          </a:solidFill>
          <a:latin typeface="Arial" pitchFamily="34" charset="0"/>
        </a:defRPr>
      </a:lvl7pPr>
      <a:lvl8pPr marL="1142954" algn="r" rtl="0" fontAlgn="base">
        <a:spcBef>
          <a:spcPct val="0"/>
        </a:spcBef>
        <a:spcAft>
          <a:spcPct val="0"/>
        </a:spcAft>
        <a:defRPr sz="2667">
          <a:solidFill>
            <a:schemeClr val="tx2"/>
          </a:solidFill>
          <a:latin typeface="Arial" pitchFamily="34" charset="0"/>
        </a:defRPr>
      </a:lvl8pPr>
      <a:lvl9pPr marL="1523939" algn="r" rtl="0" fontAlgn="base">
        <a:spcBef>
          <a:spcPct val="0"/>
        </a:spcBef>
        <a:spcAft>
          <a:spcPct val="0"/>
        </a:spcAft>
        <a:defRPr sz="2667">
          <a:solidFill>
            <a:schemeClr val="tx2"/>
          </a:solidFill>
          <a:latin typeface="Arial" pitchFamily="34" charset="0"/>
        </a:defRPr>
      </a:lvl9pPr>
    </p:titleStyle>
    <p:bodyStyle>
      <a:lvl1pPr marL="285739" indent="-285739" algn="l" rtl="0" eaLnBrk="0" fontAlgn="base" hangingPunct="0">
        <a:spcBef>
          <a:spcPct val="20000"/>
        </a:spcBef>
        <a:spcAft>
          <a:spcPct val="0"/>
        </a:spcAft>
        <a:buChar char="•"/>
        <a:defRPr sz="2667">
          <a:solidFill>
            <a:schemeClr val="tx1"/>
          </a:solidFill>
          <a:latin typeface="+mn-lt"/>
          <a:ea typeface="+mn-ea"/>
          <a:cs typeface="+mn-cs"/>
        </a:defRPr>
      </a:lvl1pPr>
      <a:lvl2pPr marL="619100" indent="-238115" algn="l" rtl="0" eaLnBrk="0" fontAlgn="base" hangingPunct="0">
        <a:spcBef>
          <a:spcPct val="20000"/>
        </a:spcBef>
        <a:spcAft>
          <a:spcPct val="0"/>
        </a:spcAft>
        <a:buChar char="–"/>
        <a:defRPr sz="2333">
          <a:solidFill>
            <a:schemeClr val="tx1"/>
          </a:solidFill>
          <a:latin typeface="+mn-lt"/>
        </a:defRPr>
      </a:lvl2pPr>
      <a:lvl3pPr marL="952462" indent="-190492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333447" indent="-190492" algn="l" rtl="0" eaLnBrk="0" fontAlgn="base" hangingPunct="0">
        <a:spcBef>
          <a:spcPct val="20000"/>
        </a:spcBef>
        <a:spcAft>
          <a:spcPct val="0"/>
        </a:spcAft>
        <a:buChar char="–"/>
        <a:defRPr sz="1667">
          <a:solidFill>
            <a:schemeClr val="tx1"/>
          </a:solidFill>
          <a:latin typeface="+mn-lt"/>
        </a:defRPr>
      </a:lvl4pPr>
      <a:lvl5pPr marL="1714431" indent="-190492" algn="l" rtl="0" eaLnBrk="0" fontAlgn="base" hangingPunct="0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5pPr>
      <a:lvl6pPr marL="2095416" indent="-190492" algn="l" rtl="0" fontAlgn="base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6pPr>
      <a:lvl7pPr marL="2476401" indent="-190492" algn="l" rtl="0" fontAlgn="base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7pPr>
      <a:lvl8pPr marL="2857386" indent="-190492" algn="l" rtl="0" fontAlgn="base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8pPr>
      <a:lvl9pPr marL="3238370" indent="-190492" algn="l" rtl="0" fontAlgn="base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9E264520-1B2C-EB4A-8995-49981E9FA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81000"/>
            <a:ext cx="6858000" cy="173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I have a Maker</a:t>
            </a:r>
          </a:p>
          <a:p>
            <a:pPr eaLnBrk="1" hangingPunct="1"/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He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formed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my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heart</a:t>
            </a:r>
            <a:endParaRPr lang="da-DK" altLang="da-DK" sz="2667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Before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even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time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began</a:t>
            </a:r>
            <a:endParaRPr lang="da-DK" altLang="da-DK" sz="2667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My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life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was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in his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hands</a:t>
            </a:r>
            <a:endParaRPr lang="da-DK" altLang="da-DK" sz="2667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99679DA8-18C3-7C4D-AF95-4ECFC9BAECC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da-DK" altLang="da-DK" dirty="0">
                <a:solidFill>
                  <a:schemeClr val="tx1"/>
                </a:solidFill>
              </a:rPr>
              <a:t>He </a:t>
            </a:r>
            <a:r>
              <a:rPr lang="da-DK" altLang="da-DK" dirty="0" err="1">
                <a:solidFill>
                  <a:schemeClr val="tx1"/>
                </a:solidFill>
              </a:rPr>
              <a:t>knows</a:t>
            </a:r>
            <a:r>
              <a:rPr lang="da-DK" altLang="da-DK" dirty="0">
                <a:solidFill>
                  <a:schemeClr val="tx1"/>
                </a:solidFill>
              </a:rPr>
              <a:t> </a:t>
            </a:r>
            <a:r>
              <a:rPr lang="da-DK" altLang="da-DK" dirty="0" err="1">
                <a:solidFill>
                  <a:schemeClr val="tx1"/>
                </a:solidFill>
              </a:rPr>
              <a:t>my</a:t>
            </a:r>
            <a:r>
              <a:rPr lang="da-DK" altLang="da-DK" dirty="0">
                <a:solidFill>
                  <a:schemeClr val="tx1"/>
                </a:solidFill>
              </a:rPr>
              <a:t> </a:t>
            </a:r>
            <a:r>
              <a:rPr lang="da-DK" altLang="da-DK" dirty="0" err="1">
                <a:solidFill>
                  <a:schemeClr val="tx1"/>
                </a:solidFill>
              </a:rPr>
              <a:t>name</a:t>
            </a:r>
            <a:r>
              <a:rPr lang="da-DK" altLang="da-DK" dirty="0">
                <a:solidFill>
                  <a:schemeClr val="tx1"/>
                </a:solidFill>
              </a:rPr>
              <a:t> 1, S</a:t>
            </a:r>
            <a:fld id="{F5DFF2A3-E9AD-F642-BB92-A66FA01AA2B9}" type="slidenum">
              <a:rPr lang="da-DK" altLang="da-DK" smtClean="0">
                <a:solidFill>
                  <a:schemeClr val="tx1"/>
                </a:solidFill>
              </a:rPr>
              <a:pPr algn="r" eaLnBrk="1" hangingPunct="1"/>
              <a:t>1</a:t>
            </a:fld>
            <a:endParaRPr lang="da-DK" alt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91893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9E264520-1B2C-EB4A-8995-49981E9FA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81000"/>
            <a:ext cx="6858000" cy="173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He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knows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my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name</a:t>
            </a:r>
            <a:endParaRPr lang="da-DK" altLang="da-DK" sz="2667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He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knows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my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every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thought</a:t>
            </a:r>
            <a:endParaRPr lang="da-DK" altLang="da-DK" sz="2667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He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sees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each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tear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that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falls</a:t>
            </a:r>
            <a:endParaRPr lang="da-DK" altLang="da-DK" sz="2667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And He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hears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me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when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I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call</a:t>
            </a:r>
            <a:endParaRPr lang="da-DK" altLang="da-DK" sz="2667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99679DA8-18C3-7C4D-AF95-4ECFC9BAECC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da-DK" sz="2667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He </a:t>
            </a:r>
            <a:r>
              <a:rPr lang="da-DK" sz="2667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knows</a:t>
            </a:r>
            <a:r>
              <a:rPr lang="da-DK" sz="2667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da-DK" sz="2667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my</a:t>
            </a:r>
            <a:r>
              <a:rPr lang="da-DK" sz="2667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da-DK" sz="2667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name</a:t>
            </a:r>
            <a:r>
              <a:rPr lang="da-DK" dirty="0"/>
              <a:t> </a:t>
            </a:r>
            <a:r>
              <a:rPr lang="da-DK" altLang="da-DK" dirty="0">
                <a:solidFill>
                  <a:schemeClr val="tx1"/>
                </a:solidFill>
              </a:rPr>
              <a:t>2, S</a:t>
            </a:r>
            <a:fld id="{F5DFF2A3-E9AD-F642-BB92-A66FA01AA2B9}" type="slidenum">
              <a:rPr lang="da-DK" altLang="da-DK" smtClean="0">
                <a:solidFill>
                  <a:schemeClr val="tx1"/>
                </a:solidFill>
              </a:rPr>
              <a:pPr algn="r" eaLnBrk="1" hangingPunct="1"/>
              <a:t>2</a:t>
            </a:fld>
            <a:endParaRPr lang="da-DK" alt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57519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9E264520-1B2C-EB4A-8995-49981E9FA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81000"/>
            <a:ext cx="6858000" cy="173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I have a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Father</a:t>
            </a:r>
            <a:endParaRPr lang="da-DK" altLang="da-DK" sz="2667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He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calls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me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His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own</a:t>
            </a:r>
            <a:endParaRPr lang="da-DK" altLang="da-DK" sz="2667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He'll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never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leave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me</a:t>
            </a:r>
            <a:endParaRPr lang="da-DK" altLang="da-DK" sz="2667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No matter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where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I go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99679DA8-18C3-7C4D-AF95-4ECFC9BAECC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da-DK" sz="2667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He </a:t>
            </a:r>
            <a:r>
              <a:rPr lang="da-DK" sz="2667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knows</a:t>
            </a:r>
            <a:r>
              <a:rPr lang="da-DK" sz="2667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da-DK" sz="2667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my</a:t>
            </a:r>
            <a:r>
              <a:rPr lang="da-DK" sz="2667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da-DK" sz="2667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name</a:t>
            </a:r>
            <a:r>
              <a:rPr lang="da-DK" altLang="da-DK" dirty="0">
                <a:solidFill>
                  <a:schemeClr val="tx1"/>
                </a:solidFill>
              </a:rPr>
              <a:t> 3, S</a:t>
            </a:r>
            <a:fld id="{F5DFF2A3-E9AD-F642-BB92-A66FA01AA2B9}" type="slidenum">
              <a:rPr lang="da-DK" altLang="da-DK" smtClean="0">
                <a:solidFill>
                  <a:schemeClr val="tx1"/>
                </a:solidFill>
              </a:rPr>
              <a:pPr algn="r" eaLnBrk="1" hangingPunct="1"/>
              <a:t>3</a:t>
            </a:fld>
            <a:endParaRPr lang="da-DK" alt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01484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9E264520-1B2C-EB4A-8995-49981E9FA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81000"/>
            <a:ext cx="6858000" cy="173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He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knows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my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name</a:t>
            </a:r>
            <a:endParaRPr lang="da-DK" altLang="da-DK" sz="2667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He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knows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my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every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thought</a:t>
            </a:r>
            <a:endParaRPr lang="da-DK" altLang="da-DK" sz="2667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He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sees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each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tear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that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falls</a:t>
            </a:r>
            <a:endParaRPr lang="da-DK" altLang="da-DK" sz="2667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And He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hears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me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when</a:t>
            </a:r>
            <a:r>
              <a:rPr lang="da-DK" altLang="da-DK" sz="2667" b="1" dirty="0">
                <a:solidFill>
                  <a:schemeClr val="bg1"/>
                </a:solidFill>
                <a:latin typeface="Arial" panose="020B0604020202020204" pitchFamily="34" charset="0"/>
              </a:rPr>
              <a:t> I </a:t>
            </a:r>
            <a:r>
              <a:rPr lang="da-DK" altLang="da-DK" sz="2667" b="1" dirty="0" err="1">
                <a:solidFill>
                  <a:schemeClr val="bg1"/>
                </a:solidFill>
                <a:latin typeface="Arial" panose="020B0604020202020204" pitchFamily="34" charset="0"/>
              </a:rPr>
              <a:t>call</a:t>
            </a:r>
            <a:endParaRPr lang="da-DK" altLang="da-DK" sz="2667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99679DA8-18C3-7C4D-AF95-4ECFC9BAECC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da-DK" sz="2667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He </a:t>
            </a:r>
            <a:r>
              <a:rPr lang="da-DK" sz="2667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knows</a:t>
            </a:r>
            <a:r>
              <a:rPr lang="da-DK" sz="2667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da-DK" sz="2667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my</a:t>
            </a:r>
            <a:r>
              <a:rPr lang="da-DK" sz="2667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da-DK" sz="2667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name</a:t>
            </a:r>
            <a:r>
              <a:rPr lang="da-DK" dirty="0"/>
              <a:t> </a:t>
            </a:r>
            <a:r>
              <a:rPr lang="da-DK" altLang="da-DK" dirty="0">
                <a:solidFill>
                  <a:schemeClr val="tx1"/>
                </a:solidFill>
              </a:rPr>
              <a:t>4, S</a:t>
            </a:r>
            <a:fld id="{F5DFF2A3-E9AD-F642-BB92-A66FA01AA2B9}" type="slidenum">
              <a:rPr lang="da-DK" altLang="da-DK" smtClean="0">
                <a:solidFill>
                  <a:schemeClr val="tx1"/>
                </a:solidFill>
              </a:rPr>
              <a:pPr algn="r" eaLnBrk="1" hangingPunct="1"/>
              <a:t>4</a:t>
            </a:fld>
            <a:endParaRPr lang="da-DK" alt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43098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33500" y="5397500"/>
            <a:ext cx="7048500" cy="300303"/>
          </a:xfrm>
        </p:spPr>
        <p:txBody>
          <a:bodyPr/>
          <a:lstStyle/>
          <a:p>
            <a:r>
              <a:rPr lang="da-DK" altLang="da-DK" dirty="0">
                <a:solidFill>
                  <a:schemeClr val="tx1"/>
                </a:solidFill>
              </a:rPr>
              <a:t>, S</a:t>
            </a:r>
            <a:fld id="{C3D05870-4992-427B-AFD9-E988DC3CC39B}" type="slidenum">
              <a:rPr lang="da-DK" altLang="da-DK">
                <a:solidFill>
                  <a:schemeClr val="tx1"/>
                </a:solidFill>
              </a:rPr>
              <a:pPr/>
              <a:t>5</a:t>
            </a:fld>
            <a:endParaRPr lang="da-DK" alt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322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43379</TotalTime>
  <Words>115</Words>
  <Application>Microsoft Macintosh PowerPoint</Application>
  <PresentationFormat>Skærmshow (16:10)</PresentationFormat>
  <Paragraphs>26</Paragraphs>
  <Slides>5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Standarddesign</vt:lpstr>
      <vt:lpstr>He knows my name 1, S1</vt:lpstr>
      <vt:lpstr>He knows my name 2, S2</vt:lpstr>
      <vt:lpstr>He knows my name 3, S3</vt:lpstr>
      <vt:lpstr>He knows my name 4, S4</vt:lpstr>
      <vt:lpstr>, S5</vt:lpstr>
    </vt:vector>
  </TitlesOfParts>
  <Company>Mærsk Data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Velkommen til gudstjeneste</dc:title>
  <dc:creator>Mogens Hansen</dc:creator>
  <cp:lastModifiedBy>Mogens Flinck Hansen</cp:lastModifiedBy>
  <cp:revision>1564</cp:revision>
  <cp:lastPrinted>2012-02-26T02:10:10Z</cp:lastPrinted>
  <dcterms:created xsi:type="dcterms:W3CDTF">2001-11-07T23:50:58Z</dcterms:created>
  <dcterms:modified xsi:type="dcterms:W3CDTF">2020-09-06T16:32:00Z</dcterms:modified>
</cp:coreProperties>
</file>